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C31CC4-F731-45CA-A2C0-8B7E7180DC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AFA1CE-0FCE-4A70-ACD3-FBE07633B5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CoMentG main interface with the input form. In this example, the user is looking for relationships between ‘Alzheimer’s disease’ (DOID: 10652) and clinical signs (HPO), gene/protein functions (GO), cell types (CL) and chemical compounds (HMDB).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B5EFDC-CEF5-48AF-A36A-7B3A90DD6A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CoMentG main interface with the input form. In this example, the user is looking for relationships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137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CoMentG main interface with the input form. In this example, the user is looking for relationships between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2024-05-22T03:13:42Z</dcterms:modified>
</cp:coreProperties>
</file>