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359660-9446-44EF-B453-3909776902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3C88E7-AB05-4A8D-B2D9-C37B6D8B4DF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Count of citation records with a valid DOI per publication year (excluding erroneous years).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D06296-03BE-442F-B4BA-0DEE9AFFFC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Count of citation records with a valid DOI per publication year (excluding erroneous years).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382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Count of citation records with a valid DOI per publication year (excluding erroneous years).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2024-05-19T09:10:48Z</dcterms:modified>
</cp:coreProperties>
</file>