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A9CE96-8A28-409A-80F8-9367611098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899499-5DA3-499F-AE95-AB6AABB78C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BLAST tool. (A) BLAST search page. (B) BLAST result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0655D0-4D8D-4280-A1B9-C4D3746497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BLAST tool. (A) BLAST search page. (B) BLAST result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46400" y="1371600"/>
            <a:ext cx="324852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BLAST tool. (A) BLAST search page. (B) BLAST result 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2024-05-19T09:10:28Z</dcterms:modified>
</cp:coreProperties>
</file>