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D9A8F1-F286-4423-AE52-B4398090E1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656D7F-2965-45FA-8F0B-BB14F62838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PAS-GDC components’ design, development and data flow. PAS-GDC is an online application developed using MySQL database, PHP scripting language and UNIX-based web and database servers.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F37349-AA74-43E8-84D9-BF99DD8563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PAS-GDC components’ design, development and data flow. PAS-GDC is an online application developed using MySQL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963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PAS-GDC components’ design, development and data flow. PAS-GDC is an online application developed using MySQL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2024-05-19T05:51:06Z</dcterms:modified>
</cp:coreProperties>
</file>