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08F6B-2ED4-48D3-83AE-1AF9A3D766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18BD0-96C3-431A-A630-0D5561EB85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NEMAR dataset interface exposing some of the BIDS-required EEG metadata.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B12CD-5C7E-4E3B-A0B9-82EEFC0CD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NEMAR dataset interface exposing some of the BIDS-required EEG metadata.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48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NEMAR dataset interface exposing some of the BIDS-required EEG metadata.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2024-05-07T08:51:51Z</dcterms:modified>
</cp:coreProperties>
</file>