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73A425-E917-4E69-B32E-078257A5A2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E85B1F-BB0B-42EC-9D28-5BE040D50C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Using ‘relation’ to annotate the term with a reference source from ADMO or Alzpathway.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860890-9435-4594-AFC1-D50C5517CB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Using ‘relation’ to annotate the term with a reference source from ADMO or Alzpathway.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54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Using ‘relation’ to annotate the term with a reference source from ADMO or Alzpathway.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2024-05-19T11:45:41Z</dcterms:modified>
</cp:coreProperties>
</file>