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97804-ADD0-42DC-BCD8-6008FAA043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87807-C22C-449F-AD13-E77F6E6A22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Lineage-independent analysis use case. Spread of the Omicron variant and displacement of Delta in Europe and North America. Note that, for Omicron, only a selection of 11 defining amino acid changes is shown for space constraints.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06801-A5EB-4D56-8BE9-38C2142F05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Lineage-independent analysis use case. Spread of the Omicron variant and displacement of Delta in Europe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Lineage-independent analysis use case. Spread of the Omicron variant and displacement of Delta in Europe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2024-05-19T11:54:21Z</dcterms:modified>
</cp:coreProperties>
</file>