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6FB22-4F92-4F89-9C12-739920797D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5BDB8F-8679-4D46-B986-1BA2D523FB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Synteny Browser page. (A) Macrosynteny visualization between the two pear variety genomes. (B) Dot plot corresponding to the macrosynteny visualization. (C) Distribution of the number of syntenic blocks with different lengths. (D) Microsynteny visualization of the target gene. (E) Dot plot of collinearity relationships of 17 chromosomes between ‘Dangshansuli’ and ‘Duli’. (F) Macrosynteny visualization of Chr11 between ‘Dangshansuli’ and ‘Duli’. (G) Microsynteny visualization of the selected syntenic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09F83-6A25-4B7F-974B-6F46C6FEA8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baad050, </a:t>
            </a:r>
            <a:r>
              <a:rPr lang="en-US" altLang="en-US" sz="1000">
                <a:solidFill>
                  <a:srgbClr val="333333"/>
                </a:solidFill>
                <a:hlinkClick r:id="rId3"/>
              </a:rPr>
              <a:t>https://doi.org/10.1093/database/baad050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Synteny Browser page. (A) Macrosynteny visualization between the two pear variety genomes. (B) Dot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93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Synteny Browser page. (A) Macrosynteny visualization between the two pear variety genomes. (B) Dot plot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2024-05-19T09:37:47Z</dcterms:modified>
</cp:coreProperties>
</file>