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A5ECB9-F81A-4F0F-8AA7-7B11274484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47D6EF-8DF1-4486-B549-90BA077C1D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protein sequence properties between the TR genes at the genus and species levels: (a) length, (b) complexity, (c) disorder, and (d) aggregation. The horizontal line indicates the median value calculated from a random sample of the non-TRG bacterial proteins.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D890D7-D258-4980-84B3-4F98BE8B4E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5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Comparison of protein sequence properties between the TR genes at the genus and species levels: (a) length,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84400" y="1371600"/>
            <a:ext cx="47625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Comparison of protein sequence properties between the TR genes at the genus and species levels: (a) length,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2024-05-19T07:52:00Z</dcterms:modified>
</cp:coreProperties>
</file>