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D895F-E9F2-4320-B220-CB976DAD15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B8B64-1F30-4186-BF7D-3BE42A92B7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efficient search interface by species and their attribute.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AEFDC-22D5-4D12-93E3-59D823B144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Time efficient search interface by species and their attribute.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5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Time efficient search interface by species and their attribute.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2024-05-19T02:17:38Z</dcterms:modified>
</cp:coreProperties>
</file>