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F3930E-BD12-4834-989D-43AEAE9A7C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5AA750-BFF7-4043-AE90-34B1C20D00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quality information, channel log spectra and raw data segment for a selected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C8EEC-4B6E-4481-A1E2-56CBF7383C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Data quality information, channel log spectra and raw data segment for a selected dataset.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853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Data quality information, channel log spectra and raw data segment for a selected dataset.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2024-05-07T20:52:09Z</dcterms:modified>
</cp:coreProperties>
</file>