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54C90D-C684-47CB-AFA4-28832294F3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03B0FB-355E-4E35-B51E-15E245B53F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Interactive tools such as JBrowse2, BLAST database search, database search and synteny have been incorporated within the Einkorn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41375-BEF9-401D-942C-624F994C9D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Interactive tools such as JBrowse2, BLAST database search, database search and synteny have been incorporated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07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Interactive tools such as JBrowse2, BLAST database search, database search and synteny have been incorporated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2024-05-19T07:43:46Z</dcterms:modified>
</cp:coreProperties>
</file>