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36CEF-5FA7-4FC9-9ABD-5D7FA64E34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C36DC-7951-46C6-B8AC-1752C823EB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intra-variability and anomalies that can be encountered on images of wood (end-grain surface). From left to right: (a) An example of the variability of wood anatomical features (such as axial parenchyma) on a single specimen. (b) An example of a possible anomaly on wood, a crack. (c) An example of a possible anomaly on wood, insect holes. (d) An example of a possible anomaly on wood, fungi damage. RubenDeBlaere©RMCA.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4FA2B-3F27-4D22-A160-88494C1FE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the intra-variability and anomalies that can be encountered on images of wood (end-grain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Examples of the intra-variability and anomalies that can be encountered on images of wood (end-grain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2024-05-19T10:32:09Z</dcterms:modified>
</cp:coreProperties>
</file>