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D4242-AE66-4FCC-A9E1-91F0F0C344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EDB60-0218-4FB8-8C8E-41BF51E3B1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Epitope location and binding affinity together drive neutralization. (A) Spearman’s correlation between binding affinity and neutralization of pseudovirus bearing D614 spike. Data points are colored according to the epitope community to which the antibody belongs. ND: Epitope community not determined. (B) Correlation between binding affinity and neutralization of pseudovirus bearing Beta spike. (C) Epitope-wise comparison of pseudovirus neutralization of wild-type SARS-CoV-2 (D614, blue bars) and its variants Beta (red bars) and Delta (orange bars). Statistical significances were calculated using Welch’s t-test (****P &lt; 0.0001,*** P &lt; 0.001, **P &lt; 0.01, *P &lt; 0.05). Antibodies are grouped according to the epitope community, and the bars represent the mean binding affinity (note that Community 5d includes only two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963F7D-FBD4-407B-AB4B-854926CAE1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1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baac112, </a:t>
            </a:r>
            <a:r>
              <a:rPr lang="en-US" altLang="en-US" sz="1000">
                <a:solidFill>
                  <a:srgbClr val="333333"/>
                </a:solidFill>
                <a:hlinkClick r:id="rId3"/>
              </a:rPr>
              <a:t>https://doi.org/10.1093/database/baac112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Epitope location and binding affinity together drive neutralization. (A) Spearman’s correlation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929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Epitope location and binding affinity together drive neutralization. (A) Spearman’s correlation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2024-05-19T06:36:48Z</dcterms:modified>
</cp:coreProperties>
</file>