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BBE694-08F1-4E22-BC72-30DE8A03521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40B5BD-B770-4A5A-9458-56203182991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UMAP plots of 18 705 human lncRNAs and 11 274 mouse lncRNAs. (A) The lncRNAs level of intensity is by their median expression in the testis, where MALAT1 has the highest relative expression across tissues. The arrow is pointing to the location of MALAT1 on the UMAP plot. (B) lncRNAs level of intensity is by their log median expression in the peripheral nervous system, where Dleu2 has the highest relative expression across tissues. The arrow is pointing to the location of Dleu2 on the UMAP plot.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2BF3F4-271C-4A37-9FC3-51967A2FFDC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baad009, </a:t>
            </a:r>
            <a:r>
              <a:rPr lang="en-US" altLang="en-US" sz="1000">
                <a:solidFill>
                  <a:srgbClr val="333333"/>
                </a:solidFill>
                <a:hlinkClick r:id="rId3"/>
              </a:rPr>
              <a:t>https://doi.org/10.1093/database/baad009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UMAP plots of 18 705 human lncRNAs and 11 274 mouse lncRNAs. (A) The lncRNAs level of intensity is by their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8612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UMAP plots of 18 705 human lncRNAs and 11 274 mouse lncRNAs. (A) The lncRNAs level of intensity is by their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2024-05-19T04:06:00Z</dcterms:modified>
</cp:coreProperties>
</file>