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C3EB45-71F7-4F69-B845-452467B940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E7F41-BA11-4867-919F-43861C0689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publication of research articles containing the keyword ‘charismatic species’ between 2000 and 2021, extracted from Clarivate Web of Science.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1DC298-0918-42B9-BC67-9C5A1303E9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Annual publication of research articles containing the keyword ‘charismatic species’ between 2000 and 2021,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52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Annual publication of research articles containing the keyword ‘charismatic species’ between 2000 and 2021,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2024-05-19T05:10:54Z</dcterms:modified>
</cp:coreProperties>
</file>