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C653D2-E426-4FF9-B38E-68C63A3D7E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1AD93-E42E-4836-96B7-6ECFA9E13C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Content and layout of iCAZyGFADB.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3F400-BD7D-4677-9214-1704BAF909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Content and layout of iCAZyGFADB.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750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Content and layout of iCAZyGFADB.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2024-05-19T07:52:00Z</dcterms:modified>
</cp:coreProperties>
</file>