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BEA5EA-BC80-4DCE-A0FE-F92A67B3BA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6CCD7F-2335-4D5A-8550-150990423C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RNA-seq workflow. 1) Isolate the mRNA or total RNA from root tissue; 2) Quality and quantity control of mRNA or total RNA; 3) Eliminate DNA contamination from RNA samples using DNase; 4) Choose an appropriate kit for library preparation based on the type of RNA. For mRNA with poly-A tail, a mRNA purification kit was used to isolate mRNA with a poly-A tail; 5) Random fragment purified RNA for short read sequencing; 6) Reverse transcribe fragmented RNA into cDNA; 7) Ligate adapters onto both ends of the cDNA fragments. 8) PCR amplification of cDNA and selection of fragment sizes between 200-400 bp. Conduct paired-end sequencing of the cDNA libraries (Martin and Wang 2011).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7BC773-F89A-4FAE-B021-DD5C99C8B7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RNA-seq workflow. 1) Isolate the mRNA or total RNA from root tissue; 2) Quality and quantity control of mRNA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641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RNA-seq workflow. 1) Isolate the mRNA or total RNA from root tissue; 2) Quality and quantity control of mRNA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2024-05-05T13:45:14Z</dcterms:modified>
</cp:coreProperties>
</file>