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F0D23-7947-4F1C-B181-42A7B32988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7A326-B371-4FD6-9038-1AD2707380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top 10 compounds with different biological activities. (A) The bioassays of top 10 compounds. (B) The bioassays of mentioned antiviral compounds in AVPCD.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DF968-8BE9-4990-9B66-FF9CBDF319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top 10 compounds with different biological activities. (A) The bioassays of top 10 compounds. (B)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10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top 10 compounds with different biological activities. (A) The bioassays of top 10 compounds. (B)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2024-05-19T10:32:01Z</dcterms:modified>
</cp:coreProperties>
</file>