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562FAF-3257-417C-BB26-03DA51194C8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53205D-9AA7-4041-BD35-5D33DFB3F9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Table with the relationships found for ‘Alzheimer’s disease’. (A) Top of the table. The list of 11 PubMed entries co-mentioning Alzheimer’s disease and the biological process ‘amyloid precursor protein biosynthesis’ (GO: 0042983) is shown. (B) Table with the relationships with cell types (CL) only. Screenshots of Google result pages generated with the links for the top two relationships (‘Alzheimer’s disease’ with ‘cholinergic neurons’ and ‘mature microglial cells’)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40AF93-FA21-483B-861D-EA7F0BB9464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e0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baae025, </a:t>
            </a:r>
            <a:r>
              <a:rPr lang="en-US" altLang="en-US" sz="1000">
                <a:solidFill>
                  <a:srgbClr val="333333"/>
                </a:solidFill>
                <a:hlinkClick r:id="rId3"/>
              </a:rPr>
              <a:t>https://doi.org/10.1093/database/baae025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Table with the relationships found for ‘Alzheimer’s disease’. (A) Top of the table. The list of 11 PubMed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6360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Table with the relationships found for ‘Alzheimer’s disease’. (A) Top of the table. The list of 11 PubMed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2024-05-22T00:25:08Z</dcterms:modified>
</cp:coreProperties>
</file>