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2DA4D-3BA3-45C6-9C87-B7F1264A0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17857-7C25-4F27-8D6C-8699342BFA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presence of cavities in PLP synthase conformers (UniProt ID Q5L3Y2). Using the expression AF-Q5L3Y2-F1-MODEL_V3A:1|4WXYA:0 to search in CaviDB allows comparing the presence of cavities in both selected conformers. It can be seen that the AlphaFold model contains a biologically relevant cavity (Cavity 1) that contains the key residues described in the bibliography (56). This cavity is absent in other conformers due to the presence of disordered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DA7AC-DCEE-44D6-87A6-01BBC870C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the presence of cavities in PLP synthase conformers (UniProt ID Q5L3Y2). Using the 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091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the presence of cavities in PLP synthase conformers (UniProt ID Q5L3Y2). Using the expression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2024-05-19T08:56:22Z</dcterms:modified>
</cp:coreProperties>
</file>