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48A756-A30C-47EA-85DB-B1B5592F48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E06E9E-ABFC-4CFF-AB3A-58E521BE6B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D32A35-E6F8-4BF6-8F37-53EFA38ADF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65300" y="1371600"/>
            <a:ext cx="560160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2024-05-18T11:56:45Z</dcterms:modified>
</cp:coreProperties>
</file>