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4979AA-ED35-4505-8906-4A14768841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A94AD8-CEBE-4FD5-83FA-208A249786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F17C27-347A-44DC-BCF1-4020E7BE41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baad076, </a:t>
            </a:r>
            <a:r>
              <a:rPr lang="en-US" altLang="en-US" sz="1000">
                <a:solidFill>
                  <a:srgbClr val="333333"/>
                </a:solidFill>
                <a:hlinkClick r:id="rId3"/>
              </a:rPr>
              <a:t>https://doi.org/10.1093/database/baad076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91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Slide 1</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2024-05-19T07:51:39Z</dcterms:modified>
</cp:coreProperties>
</file>