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DFBBD-B65F-4450-8F8D-D45DE7CA14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2B0ADA-40B2-46C4-A711-D894B25231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BGCs page. (A) Whole set of BGCs in a pear genome. (B) Gene members and functional characteristics of BGCs. (C) Co-expression relationships between BGCs. (D) Co-expression network of genes within a selected cluster (rectangle) and their co-expression relationships with genes from other clusters (ellipse).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7C3DF1-4018-4D3C-9988-2DF467ED9F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BGCs page. (A) Whole set of BGCs in a pear genome. (B) Gene members and functional characteristics of BGCs.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076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BGCs page. (A) Whole set of BGCs in a pear genome. (B) Gene members and functional characteristics of BGCs.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2024-05-19T09:37:19Z</dcterms:modified>
</cp:coreProperties>
</file>