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CA4CC-AB45-4A2C-980B-57C6DFA12B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AEDD97-E2D0-449C-B40B-BD19A104AA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information page of nanobodies (comparable/docking view).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B6B58-6D28-48ED-98EC-7963FC9E71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An example of information page of nanobodies (comparable/docking view).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An example of information page of nanobodies (comparable/docking view).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2024-05-10T05:05:11Z</dcterms:modified>
</cp:coreProperties>
</file>