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1915D-B53E-49A7-961C-29A1F88418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9EB16-4369-4D72-9877-A4A997C00C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CDR3 lengths in the NanoLAS database by source organism.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D51E7-EE4C-4E04-9F21-95582EC791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CDR3 lengths in the NanoLAS database by source organism.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2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distribution of CDR3 lengths in the NanoLAS database by source organism.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2024-05-20T21:19:54Z</dcterms:modified>
</cp:coreProperties>
</file>