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F40012-9952-4814-ABDB-EEF68476E0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7825C2-6DF2-4569-BA86-AA016A6985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B5E21B-FCFF-4B08-A960-7BB7F7F6C3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Interactive charts and streamlined integration with Microreact enabled in MGTdb. (a) An interactive chart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2024-05-17T10:49:16Z</dcterms:modified>
</cp:coreProperties>
</file>