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168E6D-5037-47AA-B7D6-4CC20CFE8D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E2F1CA-730F-436A-8CD5-ECD71F8C6D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Histogram of pH values in PurificationDB. (B) Histogram of sodium chloride salt concentration values in PurificationDB.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37AF69-DC24-49BB-96EE-6CA7F299E7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Pages of PurificationDB. (A) On the ‘Database’ page, users can browse entries of the database, labeled with their name, UniProt ID, and associated PDB IDs. (B) Upon selection of a UniProt entry O95271, entries from PurificationDB corresponding to this protein are displayed. In this case, we can see that there are several sets of buffer conditions published.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37AF69-DC24-49BB-96EE-6CA7F299E73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Histogram of pH values in PurificationDB. (B) Histogram of sodium chloride salt concentration values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467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Pages of PurificationDB. (A) On the ‘Database’ page, users can browse entries of the database, labeled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89300" y="1371600"/>
            <a:ext cx="25563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(A) Histogram of pH values in PurificationDB. (B) Histogram of sodium chloride salt concentration values in ...</vt:lpstr>
      <vt:lpstr>Figure 2. Pages of PurificationDB. (A) On the ‘Database’ page, users can browse entries of the database, labeled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2024-05-19T12:40:18Z</dcterms:modified>
</cp:coreProperties>
</file>