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A17A6-98F3-4E29-8518-92A6B175C1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F9888-D129-4C9D-BB90-6DBFB42E4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homology classes for a patient (persistence diagrams) corresponding to asleep, awake, seizure one onset and seizure two onset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DBE4C-EB25-4D42-993A-0D4CCFF285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Scatter plots of homology classes for a patient (persistence diagrams) corresponding to asleep, awake,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76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Scatter plots of homology classes for a patient (persistence diagrams) corresponding to asleep, awake,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2024-05-21T09:24:33Z</dcterms:modified>
</cp:coreProperties>
</file>