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B388D-38AC-4D3A-811A-E93E66A45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9ED79-869F-49D7-B120-61B908CDE4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Visualization of all gene-disease associations in ENCD. (A) A network diagram constructed for all gene-diseases in ENCD, showing all disease and gene names in ENCD. (B) The betweenness centrality of endocrine diseases in the network. (C) The betweenness centrality of lncRNAs in the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EA3F3-5FC4-4565-86AA-78C4D5AEC1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overview of the ENCD database. The top panel illustrates the building process of ENCD, including the data source, data mining pipeline and database construction. The bottom panel illustrates the functions and interfaces of ENCD. The HOME interface provides a bodymap and statistics of data. The BROWSE and SEARCH interfaces provide different functions to query data from ENCD. The Submit, Download and Help interfaces are shown as OTHER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EA3F3-5FC4-4565-86AA-78C4D5AEC1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Features and utilities of ENCD. (A) A single keyword search and the corresponding results presentation using a quick query. (B) A multi-criteria search and display of results using an advanced query. (C) Browsing the web based on keywords in the interface. (D) Detailed display of query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EA3F3-5FC4-4565-86AA-78C4D5AEC12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Visualization of all gene-disease associations in ENCD. (A) A network diagram constructed for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overview of the ENCD database. The top panel illustrates the building process of ENCD, including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5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Features and utilities of ENCD. (A) A single keyword search and the corresponding results presentation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77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Visualization of all gene-disease associations in ENCD. (A) A network diagram constructed for all ...</vt:lpstr>
      <vt:lpstr>Figure 1. The overview of the ENCD database. The top panel illustrates the building process of ENCD, including the data ...</vt:lpstr>
      <vt:lpstr>Figure 3. Features and utilities of ENCD. (A) A single keyword search and the corresponding results presentation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2024-05-19T11:45:27Z</dcterms:modified>
</cp:coreProperties>
</file>