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A07AF-58C3-447A-9373-CD87AE558F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3893F-2733-4386-A266-01F5E8525D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Precision, recall and F-scores for different threshold settings within SORTA. (Based on the automatic mapping of the answers for question COVID24A2 by SORTA compared to manual curation).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F9A669-71D9-4238-A7BE-5905A5CE17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Precision, recall and F-scores for different threshold settings within SORTA. (Based on the automatic mapping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432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Precision, recall and F-scores for different threshold settings within SORTA. (Based on the automatic mapping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2024-05-19T11:00:33Z</dcterms:modified>
</cp:coreProperties>
</file>