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73E7C-FAC9-42C6-9668-19C12E1CE1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55B468-AE16-426B-BC7A-6B13618F37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insect numbers per order for 151 insects.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8F3904-348D-4ACF-98BD-AF8AB2939B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Distribution of insect numbers per order for 151 insects.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1589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Distribution of insect numbers per order for 151 insects.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2024-05-19T05:50:31Z</dcterms:modified>
</cp:coreProperties>
</file>