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531A8-9BD0-47EB-8B20-3499A10B56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507AF-1FD7-481E-96E0-3823C56C70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database building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9F235-F045-46D6-B06C-C42DF18460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showing the database building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872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showing the database building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2024-05-10T15:21:42Z</dcterms:modified>
</cp:coreProperties>
</file>