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F3BE0-AAA3-42FC-995C-ECCF06CFDB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2C283D-042A-4FEA-9068-8FC61D4DFA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Heat maps of the CMs for models. CART, RF, XGBoost and BPNN, which were trained on both balanced and unbalanced data, are included. The number of truth-prediction pairs is shown by the value in the box. The more the model is accurate, the more the values are concentrated on the diagonal. Through comparing models with and without balancing samples, we discovered that while accuracy did not noticeably improve as a result of balancing datasets, the models performed better for minor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24B980-D22A-4F4D-B8F8-2E79B8FA96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Heat maps of the CMs for models. CART, RF, XGBoost and BPNN, which were trained on both balanced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5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Heat maps of the CMs for models. CART, RF, XGBoost and BPNN, which were trained on both balanced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2024-05-19T06:26:30Z</dcterms:modified>
</cp:coreProperties>
</file>