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B60B1-71BF-4197-9C1B-89BB64A097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0E343-B58F-42C1-B10D-3B512BB82A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analysis of participant data (a 61-year-old male) collected from AI4FoodDB during the clinical intervention. (A) Participant summary, which includes anthropometric measurements from the three visits and additional information (extracted from Datasets 1, 2 and 10). (B) Vital signs associated with manual and digital measurements (Dataset 6). (C) Blood sugar levels, which include manual and digital measurements (Dataset 4). (D) Gut microbiota: relative abundances of the five most abundant phyla at V1 and V3 (Dataset 5). (E) Diet (Dataset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29923-D4FE-48C8-BCE8-26929F52AE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3.1 </a:t>
            </a:r>
            <a:r>
              <a:rPr lang="en-US" altLang="en-US" b="0"/>
              <a:t>Graphical analysis of participant data (a 61-year-old male) collected from AI4FoodDB during the clinical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28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3.1 Graphical analysis of participant data (a 61-year-old male) collected from AI4FoodDB during the clinical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2024-05-19T09:37:03Z</dcterms:modified>
</cp:coreProperties>
</file>