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A35C4-3B81-4129-9226-6F4E78E6AF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C7547-099C-44EE-8310-DA7752A5C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efficient search interface by species and their attribute.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4CEF6-A11F-494F-860D-30EAF1F35F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 efficient search interface by species and their attribute.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Time efficient search interface by species and their attribute.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2024-05-04T06:19:26Z</dcterms:modified>
</cp:coreProperties>
</file>