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C8F630-3F13-4E55-879E-D87FE0F723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E81E02-D60E-4301-8AB7-9C77B37559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Catch geolocation of a bottom trawling sampling. An additional layer with the biomass extracted for all the fishing fleet (kg/km2) is added to the map.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274D59-25B8-480E-B0BB-2833C7364B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Catch geolocation of a bottom trawling sampling. An additional layer with the biomass extracted for all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545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Catch geolocation of a bottom trawling sampling. An additional layer with the biomass extracted for all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2024-05-19T05:31:24Z</dcterms:modified>
</cp:coreProperties>
</file>