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75526-1519-477C-84B9-F20CEB0B98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5A82B0-7E5B-496E-A2E0-A702DB3A39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Virtual 2D map of fungal proteome. A representative 2D proteome map of Sphaerobolus stellatus is presented 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9898A-7033-463B-9054-5347F2D306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Virtual 2D map of fungal proteome. A representative 2D proteome map of Sphaerobolus stellatus is presented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72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Virtual 2D map of fungal proteome. A representative 2D proteome map of Sphaerobolus stellatus is presented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2024-05-04T06:02:48Z</dcterms:modified>
</cp:coreProperties>
</file>