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2E24F-EA05-4633-B189-82EF13F6A2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31838-78B6-40D7-806E-C1C803AAFF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information provided on the Transcript page of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44F34-3691-4300-A3BC-9031F70C6C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information provided on the Transcript page of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695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information provided on the Transcript page of the OakRootRNADB.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2024-05-05T09:05:32Z</dcterms:modified>
</cp:coreProperties>
</file>