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A7D0A-37BD-4509-BB62-0C5AE61D11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76922F-C7DF-4BF6-908D-12ED8B181F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statistics of AVPCD, (A) The number of antiviral phytochemicals, species and family. (C) The percentage of antiviral phytochemical. (D) The number of all usable parts of medicinal plants.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73587-AA05-4B1E-9940-7DEE3FCCB2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statistics of AVPCD, (A) The number of antiviral phytochemicals, species and family. (C) The percentage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58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statistics of AVPCD, (A) The number of antiviral phytochemicals, species and family. (C) The percentage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2024-05-19T11:45:05Z</dcterms:modified>
</cp:coreProperties>
</file>