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4DD36-5B00-4588-954D-2A26BA452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C3FA8-150D-4455-A621-CC1A2C0E1C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IBDTransDB for exploratory, comparative and integrative datasets to identify and validate the novel IBD targets. Top panel: data processing and meta data curation for 34 IBD bulk transcriptomics datasets and 2 single-cell RNASeq datasets. Bottom panel: three data analysis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AF950-1C4B-49F2-B40E-7E01D1279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IBDTransDB for exploratory, comparative and integrative datasets to identify and validate the novel IBD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0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IBDTransDB for exploratory, comparative and integrative datasets to identify and validate the novel IBD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2024-05-20T21:08:04Z</dcterms:modified>
</cp:coreProperties>
</file>