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2C034-0F27-49B3-87AC-436E13024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C8DEB-701A-4B43-81BD-D2C1ABE5A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MantaID tool. (A) The theoretical framework MantaID. (B) The R package functions of MantaID. The wrapper function created by MantaID; a wrapper function ‘mi()’ is created that is used to group the functionalities of MantaID and can be executed to carry out all the steps of the MantaID workflow in a lazy fashion.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AAA54-02E1-46AF-92ED-7C2895008C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overview of the MantaID tool. (A) The theoretical framework MantaID. (B) The R package functions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51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overview of the MantaID tool. (A) The theoretical framework MantaID. (B) The R package functions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2024-05-19T07:21:35Z</dcterms:modified>
</cp:coreProperties>
</file>