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E80D8-FBA5-4A73-A562-9E40E5E835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D72EA-9533-4096-89BC-979C42D0D5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the data workflow: data collection, processing, storage, extraction and products.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2F6ADB-EB50-4823-9C64-2B0DAE145E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Diagram of the data workflow: data collection, processing, storage, extraction and products.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186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Diagram of the data workflow: data collection, processing, storage, extraction and products.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2024-05-19T07:21:48Z</dcterms:modified>
</cp:coreProperties>
</file>