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5A6E6D-C5CB-4594-9C57-55B3CB68A3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CB1C11-568C-4B11-B576-F6C1D29A0F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Violin plot showing the distribution of sequence counts per species across different orders, Where the y-axis indicates the number of sequences for each species in the dataset and the x-axis the examined taxa.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1A2673-6A26-4DF6-BC2F-226B5224C9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Violin plot showing the distribution of sequence counts per species across different orders, Where the y-axis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713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Violin plot showing the distribution of sequence counts per species across different orders, Where the y-axis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2024-05-20T19:45:08Z</dcterms:modified>
</cp:coreProperties>
</file>