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09A35E-F1CC-4AA6-A80C-ABDF2A32F5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42973-DED1-4A22-BF13-5DA3D8E1B0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Maize Feature Store example Basic and Advanced models. (A) In our Advanced model, both intrinsic and extrinsic features contributed substantially to the core/non-core gene predictions in maize B73v5. The 25 omics features were ranked based on how useful the model found each feature in predicting the target (core/non-core genes). (B) The Basic model feature importance plot displays only the structural and sequence features most predictive of identifying the core and non-core genes in B73v5. Higher scores indicate that a specific feature has a larger impact on the model used to predict a specific variable (core/non-core). (C, D) The prediction performance of both the ‘Advanced’ model and the ‘Basic’ model was evaluated across all classifiers on the test set using AUC-ROC (left) and the area under the Precision-Recall Curve AUC-PR (right) metrics. For detailed model evaluation and performance analysis, see the Supplementary Figure S17-S18.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273CA-CF52-42FB-BA49-7C306B7131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baad078, </a:t>
            </a:r>
            <a:r>
              <a:rPr lang="en-US" altLang="en-US" sz="1000">
                <a:solidFill>
                  <a:srgbClr val="333333"/>
                </a:solidFill>
                <a:hlinkClick r:id="rId3"/>
              </a:rPr>
              <a:t>https://doi.org/10.1093/database/baad078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Maize Feature Store example Basic and Advanced models. (A) In our Advanced model, both intrinsic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01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Maize Feature Store example Basic and Advanced models. (A) In our Advanced model, both intrinsic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2024-05-19T04:33:00Z</dcterms:modified>
</cp:coreProperties>
</file>