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7D9AE-004D-4FD1-BA43-4C1538F65E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59252-7E05-447D-85D4-AABE147576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6F0A5-CDEA-482E-A50F-FE3D1B6A9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89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2024-05-18T09:53:48Z</dcterms:modified>
</cp:coreProperties>
</file>