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E56F88-261A-488A-B9A7-35696E6564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D4DA13-062F-48AF-831D-064220A390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Bar plot showing retrieved species numbers from online databases compared with IUCN Red Lists for the examined taxa.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599C3A-0A33-43E5-87BD-00E768CFAD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Bar plot showing retrieved species numbers from online databases compared with IUCN Red Lists for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000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Bar plot showing retrieved species numbers from online databases compared with IUCN Red Lists for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2024-05-10T05:06:51Z</dcterms:modified>
</cp:coreProperties>
</file>