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B469B-90AC-4640-89F0-4B8E9E05BE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6A9A5-F4FE-435E-8526-C5D3BF0DC8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Procedure for reconstructing ancestral karyotypes. Ancestral genomes are inferred from (see the Materials and methods section) conserved genes (Step 1), orthologous relationships (Step 2), SBs (Step 3) and CARs (Step 4), to provide the best scenario explaining the transition between ancestral and modern genomes. Types of tabular files derived from each step are illustrated at the right to help readers to properly follow the procedure (described in and adapted from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C6EE1-C4F0-4F34-B4CB-C90E5E9EFC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baad027, </a:t>
            </a:r>
            <a:r>
              <a:rPr lang="en-US" altLang="en-US" sz="1000">
                <a:solidFill>
                  <a:srgbClr val="333333"/>
                </a:solidFill>
                <a:hlinkClick r:id="rId3"/>
              </a:rPr>
              <a:t>https://doi.org/10.1093/database/baad027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Procedure for reconstructing ancestral karyotypes. Ancestral genomes are inferred from (see the Materials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9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Procedure for reconstructing ancestral karyotypes. Ancestral genomes are inferred from (see the Materials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2024-05-19T11:45:40Z</dcterms:modified>
</cp:coreProperties>
</file>