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2E5BA-DF89-468E-ACA8-CC453B2475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FAF89-0C67-49F9-B504-7BAD3C58AD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6BA0EF-27B0-4433-AAB9-98AFA4059B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workflow of the FDRdb. (A) The ‘RNA browse’ page. (B) The ‘Search’ page. (C) The ‘Result’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2024-05-17T08:43:00Z</dcterms:modified>
</cp:coreProperties>
</file>