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69C23-8C59-4DE9-9DC9-A2FA126381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FC5FD-5538-47D2-82A8-E066740D87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Representative output of ‘Plant Search’ using three medicinal plants (center nodes): Terminalia arjuna (Arjuna, light blue), Withania somnifera (Ashwagandha, purple) and Phyllanthus emblica (Amla, orange). The diseases are shown as leaf/edge nodes. (B) Representative output of ‘Disease Search’ using two diseases (center nodes): hypertension (light blue) and diabetes (purple).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C4213-40A6-47CA-97C9-1796B83C2E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Clicking on the ‘Terminalia arjuna-hypertension’ link/edge displays the relevant information about the extract (part of plant), medicine, compound, score and references.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C4213-40A6-47CA-97C9-1796B83C2E0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data preprocessing and extraction. Preprocessing involves three main steps: (i) Tokenization, (ii) Stop word removal and (iii) Stemming. For data extraction, Python and Natural Language Toolkit were used.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C4213-40A6-47CA-97C9-1796B83C2E0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overall strategy used in the construction of DISPEL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C4213-40A6-47CA-97C9-1796B83C2E0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Representative output of ‘Plant Search’ using three medicinal plants (center nodes): Terminalia arjuna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1834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Clicking on the ‘Terminalia arjuna-hypertension’ link/edge displays the relevant information about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63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Flow chart of data preprocessing and extraction. Preprocessing involves three main steps: (i) Tokenization,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422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overall strategy used in the construction of DISPEL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770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3. (A) Representative output of ‘Plant Search’ using three medicinal plants (center nodes): Terminalia arjuna ...</vt:lpstr>
      <vt:lpstr>Figure 4. Clicking on the ‘Terminalia arjuna-hypertension’ link/edge displays the relevant information about the ...</vt:lpstr>
      <vt:lpstr>Figure 2. Flow chart of data preprocessing and extraction. Preprocessing involves three main steps: (i) Tokenization, ...</vt:lpstr>
      <vt:lpstr>Figure 1. Schematic representation of overall strategy used in the construction of DISPEL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2024-05-19T09:55:37Z</dcterms:modified>
</cp:coreProperties>
</file>